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75351" cy="324036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2024 год и  плановый период 2025 и 2026 годов.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680321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2024 год -  53,0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2025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 доходов: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Доходы от сдачи в аренду имущества, находящегося в оперативном управлении органов управления сельских поселений и созданных  ими учреждений (за исключением имущества муниципальных бюджетных и автономных  учреждений) – 43,0 тыс.руб.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предприятий)- 10,0 тыс.руб.</a:t>
            </a: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25809"/>
              </p:ext>
            </p:extLst>
          </p:nvPr>
        </p:nvGraphicFramePr>
        <p:xfrm>
          <a:off x="1259632" y="332656"/>
          <a:ext cx="7416824" cy="6107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2024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2025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2026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18 841,970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15 784,870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122,270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5 904,570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6 158,570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455,970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151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703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1 144,770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1 176,170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1 196,170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9 958,600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6 731,100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6 751,100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1 510,030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1 395,030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1 395,030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896544"/>
          </a:xfrm>
        </p:spPr>
        <p:txBody>
          <a:bodyPr>
            <a:normAutofit/>
          </a:bodyPr>
          <a:lstStyle/>
          <a:p>
            <a:pPr marL="182880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МУНИЦИПАЛЬНЫЕ ПРОГРАММЫ 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МО «НАЗИНСКОЕ СЕЛЬСКОЕ ПОСЕЛЕНИЕ»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2024 – 2028 годы.»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    Реализация  мероприятий  в сфере  коммунального  хозяйства  производится на основе   муниципальной  программы  «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Комплексное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развитие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 коммунальной инфраструктуры Назинского сельского поселения Александровского района Томской области на период с 2024  года до 2033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года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16824" cy="2016224"/>
          </a:xfrm>
        </p:spPr>
        <p:txBody>
          <a:bodyPr>
            <a:normAutofit fontScale="90000"/>
          </a:bodyPr>
          <a:lstStyle/>
          <a:p>
            <a:pPr marL="182880"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  «Назинское сельское поселение» на </a:t>
            </a:r>
            <a:r>
              <a:rPr lang="ru-RU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 плановый период </a:t>
            </a:r>
            <a:r>
              <a:rPr lang="ru-RU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 сформированный на основе проекта бюджета.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24744"/>
            <a:ext cx="7772400" cy="368656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66857"/>
              </p:ext>
            </p:extLst>
          </p:nvPr>
        </p:nvGraphicFramePr>
        <p:xfrm>
          <a:off x="1547664" y="692696"/>
          <a:ext cx="5904656" cy="552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61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695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18 841,970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15 784,870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122,870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11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320,100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1 376,500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423,400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8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17 521,870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14 408,370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14 698,870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8 103,600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8 013,600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8 304,100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субвенция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9 418,270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/>
                          <a:latin typeface="Times New Roman"/>
                          <a:ea typeface="Times New Roman"/>
                        </a:rPr>
                        <a:t>6 394,770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/>
                          <a:latin typeface="Times New Roman"/>
                          <a:ea typeface="Times New Roman"/>
                        </a:rPr>
                        <a:t>6 394,770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18 841,970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15 784,870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122,870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953407"/>
              </p:ext>
            </p:extLst>
          </p:nvPr>
        </p:nvGraphicFramePr>
        <p:xfrm>
          <a:off x="1475656" y="332656"/>
          <a:ext cx="6096000" cy="635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 год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2025 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2026 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18 841,970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15 784,870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122,270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1 376,500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423,400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934,500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954,400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17 521,870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14 408,370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14 698,870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2024 год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333,0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2025 год - 358,0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2026 год - 385,0 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2024 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903,100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934,500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954,400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6083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2024 год -  18,0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008111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88843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поселения 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год-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организаций, обладающих земельным участком, расположенном в границах поселений – 2,0 тыс. рублей;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с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земельным участком, расположенном в границах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6,0 тыс. рублей.</a:t>
            </a: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332839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пошлины за совершение нотариальных действий должностными лицами органов  местного самоуправления, уполномоченными   в соответствии  с законодательными актами РФ на совершение нотариальных действий  в бюджет поселения составляет: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2024 год -  5,0 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591</TotalTime>
  <Words>704</Words>
  <Application>Microsoft Office PowerPoint</Application>
  <PresentationFormat>Экран (4:3)</PresentationFormat>
  <Paragraphs>185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Администрация Назинского сельского  поселения Бюджет муниципального образования  «Назинское сельское поселение»  на 2024 год и  плановый период 2025 и 2026 годов.</vt:lpstr>
      <vt:lpstr>     Бюджет муниципального образования   «Назинское сельское поселение» на 2024 год и  плановый период 2025 и 2026 годов  сформированный на основе проекта бюджета.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МУНИЦИПАЛЬНЫЕ ПРОГРАММЫ   МО «НАЗИНСКОЕ СЕЛЬСКОЕ ПОСЕЛЕНИЕ»  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2024 – 2028 годы.»    *     Реализация  мероприятий  в сфере  коммунального  хозяйства  производится на основе   муниципальной  программы  «Комплексное  развитие систем коммунальной инфраструктуры Назинского сельского поселения Александровского района Томской области на период с 2024  года до 2033 года»  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96</cp:revision>
  <dcterms:created xsi:type="dcterms:W3CDTF">2016-07-14T05:29:43Z</dcterms:created>
  <dcterms:modified xsi:type="dcterms:W3CDTF">2023-12-29T09:44:01Z</dcterms:modified>
</cp:coreProperties>
</file>