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71,962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41,0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Доходы от реализации  иного имущества, находящегося  в собственности  сельских поселений – 0,962 тыс.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605696"/>
              </p:ext>
            </p:extLst>
          </p:nvPr>
        </p:nvGraphicFramePr>
        <p:xfrm>
          <a:off x="1259632" y="476671"/>
          <a:ext cx="6624736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45"/>
                <a:gridCol w="1547928"/>
                <a:gridCol w="2868563"/>
              </a:tblGrid>
              <a:tr h="727819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(</a:t>
                      </a:r>
                      <a:r>
                        <a:rPr lang="ru-RU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тыс.руб</a:t>
                      </a:r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21674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19 768,937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87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336,962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6528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5767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87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87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11 237,875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87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окружающей  среды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87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022,000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1674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1 037,000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987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     Реализация     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мероприятий    на      социальную      поддержку            населения  Назинского сельского   поселения,  производится 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на основе    муниципальной 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программы « Социальная      поддержка      населения       Назинского сельского  поселения   на  2016 – 2018».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*     Реализация 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гг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Реализация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</a:t>
            </a:r>
            <a:r>
              <a:rPr lang="ru-RU" sz="14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гг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Назинское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2018 год  утвержден  Решением  Совета Назинского сельского поселения от  26.12.2017 г. № 15.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54556"/>
              </p:ext>
            </p:extLst>
          </p:nvPr>
        </p:nvGraphicFramePr>
        <p:xfrm>
          <a:off x="1547664" y="1124744"/>
          <a:ext cx="5904656" cy="4401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</a:tblGrid>
              <a:tr h="48695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0443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19 768,937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846,962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18 921,975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15 629,575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19 768,937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406797"/>
              </p:ext>
            </p:extLst>
          </p:nvPr>
        </p:nvGraphicFramePr>
        <p:xfrm>
          <a:off x="1524000" y="908720"/>
          <a:ext cx="6096000" cy="449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19 768,937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846,962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18 921,975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491,0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289634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составляет -  10,0 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поселений –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рублей;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464297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составляет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239</TotalTime>
  <Words>484</Words>
  <Application>Microsoft Office PowerPoint</Application>
  <PresentationFormat>Экран (4:3)</PresentationFormat>
  <Paragraphs>97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2018 год</vt:lpstr>
      <vt:lpstr> Бюджет муниципального образования   «Назинское сельское поселение» на 2018 год  утвержден  Решением  Совета Назинского сельского поселения от  26.12.2017 г. № 15.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2016 – 2018».   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гг.»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гг»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26</cp:revision>
  <dcterms:created xsi:type="dcterms:W3CDTF">2016-07-14T05:29:43Z</dcterms:created>
  <dcterms:modified xsi:type="dcterms:W3CDTF">2018-02-12T05:22:57Z</dcterms:modified>
</cp:coreProperties>
</file>