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75351" cy="324036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680321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57,0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57,0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57,0 тысяч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 доходов: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Доходы от сдачи в аренду имущества, находящегося в оперативном управлении органов управления сельских поселений и созданных  ими учреждений (за исключением имущества муниципальных бюджетных и автономных  учреждений) – 41,0 тыс.руб.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предприятий)- 16,0 тыс.руб.</a:t>
            </a: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05492"/>
              </p:ext>
            </p:extLst>
          </p:nvPr>
        </p:nvGraphicFramePr>
        <p:xfrm>
          <a:off x="1259632" y="332656"/>
          <a:ext cx="7416824" cy="6650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2020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2021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2022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18 612,690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16 331,970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16 434,370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958,737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5 060,635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5 230,507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51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703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986,670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1 023,670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1 130,670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11 035,783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8 614,965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8 435,593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окружающей  среды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1 084,500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1 084,500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1 084,500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896544"/>
          </a:xfrm>
        </p:spPr>
        <p:txBody>
          <a:bodyPr>
            <a:normAutofit/>
          </a:bodyPr>
          <a:lstStyle/>
          <a:p>
            <a:pPr marL="182880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МУНИЦИПАЛЬНЫЕ ПРОГРАММЫ 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МО «НАЗИНСКОЕ СЕЛЬСКОЕ ПОСЕЛЕНИЕ»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годы.»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16824" cy="2016224"/>
          </a:xfrm>
        </p:spPr>
        <p:txBody>
          <a:bodyPr>
            <a:normAutofit fontScale="90000"/>
          </a:bodyPr>
          <a:lstStyle/>
          <a:p>
            <a:pPr marL="182880" indent="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«Назинское сельское поселение»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 утвержден  Решением  Совета Назинского  сельского  поселения  от  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28.12.2019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75.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24744"/>
            <a:ext cx="7772400" cy="368656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88618"/>
              </p:ext>
            </p:extLst>
          </p:nvPr>
        </p:nvGraphicFramePr>
        <p:xfrm>
          <a:off x="1547664" y="692696"/>
          <a:ext cx="5904656" cy="552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695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18 612,690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16 331,970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16 434,370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1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1 029,000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089,000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1 205,000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17 583,690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15 242,970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15 229,370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769,060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430,900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6 412,400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субвенция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10 657,630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8 653,870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8,653,870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18 612,690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16 331,970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16 434,370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08577"/>
              </p:ext>
            </p:extLst>
          </p:nvPr>
        </p:nvGraphicFramePr>
        <p:xfrm>
          <a:off x="1475656" y="332656"/>
          <a:ext cx="6096000" cy="635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18 612,690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16 331,970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16 434,370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1 029,000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089,000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17 583,690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15 242,970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15 229,370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272,0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295,0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330,0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665,0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696,0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773,0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6083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16,0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008111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888432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поселения 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организаций, обладающих земельным участком, расположенном в границах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2,0 тыс. рублей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с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земельным участком, расположенном в границах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 год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 -  7,0 тыс. рублей;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 год – 7,0 тыс. рублей.</a:t>
            </a: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332839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пошлины за совершение нотариальных действий должностными лицами органов  местного самоуправления, уполномоченными   в соответствии  с законодательными актами РФ на совершение нотариальных действий  в бюджет поселения составляет: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457</TotalTime>
  <Words>739</Words>
  <Application>Microsoft Office PowerPoint</Application>
  <PresentationFormat>Экран (4:3)</PresentationFormat>
  <Paragraphs>193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Candara</vt:lpstr>
      <vt:lpstr>Georgia</vt:lpstr>
      <vt:lpstr>Symbol</vt:lpstr>
      <vt:lpstr>Times New Roman</vt:lpstr>
      <vt:lpstr>Wingdings</vt:lpstr>
      <vt:lpstr>Волна</vt:lpstr>
      <vt:lpstr>Администрация Назинского сельского  поселения Бюджет муниципального образования  «Назинское сельское поселение»  на 2020 год и на плановый период 2021 и 2022 годов.</vt:lpstr>
      <vt:lpstr> Бюджет муниципального образования   «Назинское сельское поселение» на 2020 год и на плановый период 2021 и 2022 годов  утвержден  Решением  Совета Назинского  сельского  поселения  от   28.12.2019 г. № 75.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МУНИЦИПАЛЬНЫЕ ПРОГРАММЫ   МО «НАЗИНСКОЕ СЕЛЬСКОЕ ПОСЕЛЕНИЕ»  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2022 годы.»   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  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  </vt:lpstr>
      <vt:lpstr> СПАСИБО ЗА 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54</cp:revision>
  <dcterms:created xsi:type="dcterms:W3CDTF">2016-07-14T05:29:43Z</dcterms:created>
  <dcterms:modified xsi:type="dcterms:W3CDTF">2020-01-12T12:59:15Z</dcterms:modified>
</cp:coreProperties>
</file>