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BFA9-7007-49A6-8B5E-4BFF53F45CC0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1DF3-71FE-4C3B-85C8-AB4A42114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1E23-7813-4985-ABB0-E7C183DF0ADB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0B5DA-A23E-429A-9490-CD5EC6FF0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75351" cy="324036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Назинского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«Назинское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680321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доходов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 имущества, находящегося в государственной и муниципальной собственности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поселения 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51,0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 доходов: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Доходы от сдачи в аренду имущества, находящегося в оперативном управлении органов управления сельских поселений и созданных  ими учреждений (за исключением имущества муниципальных бюджетных и автономных  учреждений) – 41,0 тыс.руб.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предприятий)-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10,0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</a:p>
        </p:txBody>
      </p:sp>
    </p:spTree>
    <p:extLst>
      <p:ext uri="{BB962C8B-B14F-4D97-AF65-F5344CB8AC3E}">
        <p14:creationId xmlns:p14="http://schemas.microsoft.com/office/powerpoint/2010/main" val="665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806">
        <p:wipe/>
      </p:transition>
    </mc:Choice>
    <mc:Fallback xmlns="">
      <p:transition advClick="0" advTm="880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787994"/>
              </p:ext>
            </p:extLst>
          </p:nvPr>
        </p:nvGraphicFramePr>
        <p:xfrm>
          <a:off x="1259632" y="332656"/>
          <a:ext cx="7416824" cy="6107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Расходы  бюджета: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2021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2022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2023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19 333,182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741,210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16 434,370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955,891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092,936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251,567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151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175,400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703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842,020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354,071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796,174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555,543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1 084,500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1 084,500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1 084,500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696,300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1742">
        <p:wipe/>
      </p:transition>
    </mc:Choice>
    <mc:Fallback xmlns="">
      <p:transition advClick="0" advTm="1174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896544"/>
          </a:xfrm>
        </p:spPr>
        <p:txBody>
          <a:bodyPr>
            <a:normAutofit/>
          </a:bodyPr>
          <a:lstStyle/>
          <a:p>
            <a:pPr marL="182880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МУНИЦИПАЛЬНЫЕ ПРОГРАММЫ 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МО «НАЗИНСКОЕ СЕЛЬСКОЕ ПОСЕЛЕНИЕ»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2023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годы.»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годы.»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СПАСИБО ЗА  ВНИМАНИЕ!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416824" cy="2016224"/>
          </a:xfrm>
        </p:spPr>
        <p:txBody>
          <a:bodyPr>
            <a:normAutofit fontScale="90000"/>
          </a:bodyPr>
          <a:lstStyle/>
          <a:p>
            <a:pPr marL="182880" indent="0" algn="just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«Назинское сельское поселение»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 утвержден  Решением  Совета Назинского  сельского  поселения  от  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29.12.2020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100.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24744"/>
            <a:ext cx="7772400" cy="368656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79548"/>
              </p:ext>
            </p:extLst>
          </p:nvPr>
        </p:nvGraphicFramePr>
        <p:xfrm>
          <a:off x="1547664" y="692696"/>
          <a:ext cx="5904656" cy="552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695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1202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19 333,182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16 741,210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739,310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11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7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18 230,182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597,210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511,310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дотация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337,710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244,710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 субвенция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11 082,782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465,900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8 465,900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19 333,182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741,210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739,310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профицит (+)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990">
        <p:wipe/>
      </p:transition>
    </mc:Choice>
    <mc:Fallback xmlns="">
      <p:transition advClick="0" advTm="1099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937474"/>
              </p:ext>
            </p:extLst>
          </p:nvPr>
        </p:nvGraphicFramePr>
        <p:xfrm>
          <a:off x="1475656" y="332656"/>
          <a:ext cx="6096000" cy="635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34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Доходы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бюджета: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19 333,182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741,210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739,310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8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18 230,182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597,210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511,310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12">
        <p:wipe/>
      </p:transition>
    </mc:Choice>
    <mc:Fallback xmlns="">
      <p:transition advClick="0" advTm="71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доходы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322,0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2021 год 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334,0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2022 год 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345,0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46">
        <p:wipe/>
      </p:transition>
    </mc:Choice>
    <mc:Fallback xmlns="">
      <p:transition advClick="0" advTm="714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690,0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715,0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85">
        <p:wipe/>
      </p:transition>
    </mc:Choice>
    <mc:Fallback xmlns="">
      <p:transition advClick="0" advTm="588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 физических лиц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6083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имущество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977">
        <p:wipe/>
      </p:transition>
    </mc:Choice>
    <mc:Fallback xmlns="">
      <p:transition advClick="0" advTm="697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008111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88843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 земельному налогу  в бюджет поселения 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с организаций, обладающих земельным участком, расположенном в границах поселений – 2,0 тыс. рублей;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с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обладающих земельным участком, расположенном в границах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6,0 тыс. рублей.</a:t>
            </a:r>
            <a:endParaRPr lang="ru-RU" sz="1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Clr>
                <a:srgbClr val="31B6FD"/>
              </a:buClr>
              <a:buFont typeface="Wingdings" panose="05000000000000000000" pitchFamily="2" charset="2"/>
              <a:buChar char="ü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691">
        <p:wipe/>
      </p:transition>
    </mc:Choice>
    <mc:Fallback xmlns="">
      <p:transition advClick="0" advTm="1069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400800" cy="332839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государственной пошлины за совершение нотариальных действий должностными лицами органов  местного самоуправления, уполномоченными   в соответствии  с законодательными актами РФ на совершение нотариальных действий  в бюджет поселения составляет: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280">
        <p:wipe/>
      </p:transition>
    </mc:Choice>
    <mc:Fallback xmlns="">
      <p:transition advClick="0" advTm="62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491</TotalTime>
  <Words>709</Words>
  <Application>Microsoft Office PowerPoint</Application>
  <PresentationFormat>Экран (4:3)</PresentationFormat>
  <Paragraphs>185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Администрация Назинского сельского  поселения Бюджет муниципального образования  «Назинское сельское поселение»  на 2021 год и на плановый период 2022 и 2023 годов.</vt:lpstr>
      <vt:lpstr> Бюджет муниципального образования   «Назинское сельское поселение» на 2021 год и на плановый период 2022 и 2023 годов  утвержден  Решением  Совета Назинского  сельского  поселения  от   29.12.2020 г. № 100.</vt:lpstr>
      <vt:lpstr>ДОХОДНАЯ  ЧАСТЬ БЮДЖЕТА </vt:lpstr>
      <vt:lpstr>ДОХОДНАЯ  ЧАСТЬ БЮДЖЕТА 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  </vt:lpstr>
      <vt:lpstr>Доходы  от использования  имущества, находящегося в государственной и муниципальной собственности   </vt:lpstr>
      <vt:lpstr>ДОХОДНАЯ  ЧАСТЬ БЮДЖЕТА </vt:lpstr>
      <vt:lpstr>МУНИЦИПАЛЬНЫЕ ПРОГРАММЫ   МО «НАЗИНСКОЕ СЕЛЬСКОЕ ПОСЕЛЕНИЕ»  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2023 годы.»   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годы.»  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«Назинское сельское поселение на 2016 год»</dc:title>
  <dc:creator>Зинченко Наталия</dc:creator>
  <cp:lastModifiedBy>User</cp:lastModifiedBy>
  <cp:revision>65</cp:revision>
  <dcterms:created xsi:type="dcterms:W3CDTF">2016-07-14T05:29:43Z</dcterms:created>
  <dcterms:modified xsi:type="dcterms:W3CDTF">2021-01-05T07:09:26Z</dcterms:modified>
</cp:coreProperties>
</file>