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175351" cy="2952328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79472"/>
              </p:ext>
            </p:extLst>
          </p:nvPr>
        </p:nvGraphicFramePr>
        <p:xfrm>
          <a:off x="1524000" y="1397000"/>
          <a:ext cx="6096000" cy="429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(</a:t>
                      </a:r>
                      <a:r>
                        <a:rPr lang="ru-RU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тыс.руб</a:t>
                      </a:r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15 786,090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2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913,580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9 061,900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окружающей 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015,210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     мероприятий    на      социальную      поддержку            населения  Назинского сельского 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поселения,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производится  на основе  муниципальной  программы « Социальная      поддержка      населения       Назинского сельского  поселения   на  2016 – 2018».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</a:t>
            </a:r>
            <a:r>
              <a:rPr lang="ru-RU" sz="14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гг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92048"/>
              </p:ext>
            </p:extLst>
          </p:nvPr>
        </p:nvGraphicFramePr>
        <p:xfrm>
          <a:off x="1524000" y="1397000"/>
          <a:ext cx="6096000" cy="3061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15 786,090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11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9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14 770,090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2 234,910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15 786,090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61810"/>
              </p:ext>
            </p:extLst>
          </p:nvPr>
        </p:nvGraphicFramePr>
        <p:xfrm>
          <a:off x="1524000" y="908720"/>
          <a:ext cx="6096000" cy="449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15 786,090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14 770,090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448,0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  в бюджет поселения составляет -  15,0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41,0 тыс.руб.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)- 35,0 тыс.руб.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409</Words>
  <Application>Microsoft Office PowerPoint</Application>
  <PresentationFormat>Экран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Администрация Назинского сельского  поселения Бюджет муниципального образования «Назинское сельское поселение»  на 2017 год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Реализация      мероприятий    на      социальную      поддержку            населения  Назинского сельского   поселения,  производится  на основе  муниципальной  программы « Социальная      поддержка      населения       Назинского сельского  поселения   на  2016 – 2018».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гг.»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гг»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21</cp:revision>
  <dcterms:created xsi:type="dcterms:W3CDTF">2016-07-14T05:29:43Z</dcterms:created>
  <dcterms:modified xsi:type="dcterms:W3CDTF">2017-01-19T04:52:20Z</dcterms:modified>
</cp:coreProperties>
</file>